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Transcendentalism review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 poets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6098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Key phrase: Carpe Diem- Seize the day!!</a:t>
            </a:r>
          </a:p>
          <a:p>
            <a:r>
              <a:rPr lang="en-US" sz="2800" dirty="0" smtClean="0"/>
              <a:t>Important scenes:</a:t>
            </a:r>
          </a:p>
          <a:p>
            <a:pPr lvl="1"/>
            <a:r>
              <a:rPr lang="en-US" sz="2800" dirty="0" smtClean="0"/>
              <a:t>Mr. Keating has the students climb on their desks to see from a different perspective</a:t>
            </a:r>
          </a:p>
          <a:p>
            <a:pPr lvl="1"/>
            <a:r>
              <a:rPr lang="en-US" sz="2800" dirty="0" smtClean="0"/>
              <a:t>Mr. Keating has the students rip the pages from their books because he think the author missed the whole point of poetry</a:t>
            </a:r>
          </a:p>
          <a:p>
            <a:pPr lvl="1"/>
            <a:r>
              <a:rPr lang="en-US" sz="2800" dirty="0" smtClean="0"/>
              <a:t>The boys walk in the courtyard (in their own individual ways) because Mr. Keating wanted to illustrate non-conformity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172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Dps</a:t>
            </a:r>
            <a:r>
              <a:rPr lang="en-US" dirty="0" smtClean="0"/>
              <a:t> 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Crown of thorns in the play: Jesus</a:t>
            </a:r>
          </a:p>
          <a:p>
            <a:r>
              <a:rPr lang="en-US" sz="3200" dirty="0" smtClean="0"/>
              <a:t>Open window when Neil commits suicide: his freedom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 goal of the DPS was to experience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5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08364"/>
            <a:ext cx="10635522" cy="5597235"/>
          </a:xfrm>
        </p:spPr>
        <p:txBody>
          <a:bodyPr/>
          <a:lstStyle/>
          <a:p>
            <a:r>
              <a:rPr lang="en-US" dirty="0" smtClean="0"/>
              <a:t>Founder: Ralph Waldo Emerson</a:t>
            </a:r>
          </a:p>
          <a:p>
            <a:pPr lvl="1"/>
            <a:r>
              <a:rPr lang="en-US" dirty="0" smtClean="0"/>
              <a:t>Wrote “Self-Reliance”</a:t>
            </a:r>
          </a:p>
          <a:p>
            <a:r>
              <a:rPr lang="en-US" dirty="0" smtClean="0"/>
              <a:t>Focused on individuality, nature, and non-conformity</a:t>
            </a:r>
          </a:p>
          <a:p>
            <a:pPr lvl="1"/>
            <a:r>
              <a:rPr lang="en-US" dirty="0" smtClean="0"/>
              <a:t>The individual is more powerful than ANY institution</a:t>
            </a:r>
          </a:p>
          <a:p>
            <a:r>
              <a:rPr lang="en-US" dirty="0" smtClean="0"/>
              <a:t>Henry David Thoreau was the most well-known protégé to Ralph Waldo Emerson</a:t>
            </a:r>
          </a:p>
          <a:p>
            <a:pPr lvl="1"/>
            <a:r>
              <a:rPr lang="en-US" dirty="0" smtClean="0"/>
              <a:t>He lived for 2 years by Walden Pond and wrote a book about his experiences</a:t>
            </a:r>
          </a:p>
          <a:p>
            <a:pPr lvl="1"/>
            <a:r>
              <a:rPr lang="en-US" dirty="0" smtClean="0"/>
              <a:t>The goal was to find harmony with nature without any material goods</a:t>
            </a:r>
          </a:p>
          <a:p>
            <a:pPr lvl="1"/>
            <a:r>
              <a:rPr lang="en-US" dirty="0" smtClean="0"/>
              <a:t>He also wrote Civil Disobedience</a:t>
            </a:r>
          </a:p>
          <a:p>
            <a:pPr lvl="2"/>
            <a:r>
              <a:rPr lang="en-US" dirty="0" smtClean="0"/>
              <a:t>Citizens must challenge and attempt to change the wrongs of the state</a:t>
            </a:r>
          </a:p>
          <a:p>
            <a:pPr lvl="2"/>
            <a:r>
              <a:rPr lang="en-US" dirty="0" smtClean="0"/>
              <a:t>Individuals have a responsibility to disobey laws that are unjust</a:t>
            </a:r>
          </a:p>
          <a:p>
            <a:pPr lvl="1"/>
            <a:r>
              <a:rPr lang="en-US" dirty="0" smtClean="0"/>
              <a:t>In “Where I Lived and What I Lived For” he wrote about how technological advances do not lead to a better life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1015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</TotalTime>
  <Words>221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Transcendentalism review</vt:lpstr>
      <vt:lpstr>Dead poets society</vt:lpstr>
      <vt:lpstr>Dps symbolism</vt:lpstr>
      <vt:lpstr>transcendentalism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Transcendentalism review</dc:title>
  <dc:creator>Melody Montgomery</dc:creator>
  <cp:lastModifiedBy>Melody Montgomery</cp:lastModifiedBy>
  <cp:revision>2</cp:revision>
  <dcterms:created xsi:type="dcterms:W3CDTF">2018-10-08T16:28:01Z</dcterms:created>
  <dcterms:modified xsi:type="dcterms:W3CDTF">2018-10-08T16:42:20Z</dcterms:modified>
</cp:coreProperties>
</file>